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7" r:id="rId3"/>
    <p:sldId id="263" r:id="rId4"/>
    <p:sldId id="268" r:id="rId5"/>
    <p:sldId id="264" r:id="rId6"/>
    <p:sldId id="261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6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2211" autoAdjust="0"/>
  </p:normalViewPr>
  <p:slideViewPr>
    <p:cSldViewPr snapToGrid="0">
      <p:cViewPr varScale="1">
        <p:scale>
          <a:sx n="71" d="100"/>
          <a:sy n="71" d="100"/>
        </p:scale>
        <p:origin x="8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766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711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325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0058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7053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1185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9087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0982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42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538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553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419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132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27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991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464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8/29/2019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975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86475" y="1213659"/>
            <a:ext cx="8825658" cy="662580"/>
          </a:xfrm>
        </p:spPr>
        <p:txBody>
          <a:bodyPr/>
          <a:lstStyle/>
          <a:p>
            <a:r>
              <a:rPr lang="es-MX" dirty="0" smtClean="0"/>
              <a:t>Cabofind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62773" y="2266936"/>
            <a:ext cx="8825658" cy="3535347"/>
          </a:xfrm>
        </p:spPr>
        <p:txBody>
          <a:bodyPr>
            <a:normAutofit/>
          </a:bodyPr>
          <a:lstStyle/>
          <a:p>
            <a:r>
              <a:rPr lang="es-MX" dirty="0" err="1" smtClean="0">
                <a:solidFill>
                  <a:schemeClr val="bg1"/>
                </a:solidFill>
              </a:rPr>
              <a:t>Multi</a:t>
            </a:r>
            <a:r>
              <a:rPr lang="es-MX" dirty="0" smtClean="0">
                <a:solidFill>
                  <a:schemeClr val="bg1"/>
                </a:solidFill>
              </a:rPr>
              <a:t>-Plataforma diseñada como un medio de publicidad para toda clase de negocios que quieren dar a conocer sus productos o servicios</a:t>
            </a:r>
          </a:p>
          <a:p>
            <a:endParaRPr lang="es-MX" dirty="0">
              <a:solidFill>
                <a:schemeClr val="bg1"/>
              </a:solidFill>
            </a:endParaRPr>
          </a:p>
          <a:p>
            <a:endParaRPr lang="es-MX" dirty="0">
              <a:solidFill>
                <a:schemeClr val="bg1"/>
              </a:solidFill>
            </a:endParaRPr>
          </a:p>
          <a:p>
            <a:r>
              <a:rPr lang="es-MX" dirty="0" smtClean="0">
                <a:solidFill>
                  <a:schemeClr val="bg1"/>
                </a:solidFill>
              </a:rPr>
              <a:t>Va dirigido a todo el publico en los  cabos (residentes y visitantes  locales o extranjeros)</a:t>
            </a:r>
            <a:endParaRPr lang="es-MX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31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err="1" smtClean="0">
                <a:solidFill>
                  <a:schemeClr val="tx1"/>
                </a:solidFill>
              </a:rPr>
              <a:t>Vsta</a:t>
            </a:r>
            <a:r>
              <a:rPr lang="es-MX" dirty="0" smtClean="0">
                <a:solidFill>
                  <a:schemeClr val="tx1"/>
                </a:solidFill>
              </a:rPr>
              <a:t> principal</a:t>
            </a:r>
            <a:endParaRPr lang="es-MX" dirty="0">
              <a:solidFill>
                <a:schemeClr val="tx1"/>
              </a:solidFill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2286120" y="485180"/>
            <a:ext cx="283452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smtClean="0">
                <a:solidFill>
                  <a:schemeClr val="bg1"/>
                </a:solidFill>
              </a:rPr>
              <a:t>Vista principal</a:t>
            </a:r>
          </a:p>
          <a:p>
            <a:endParaRPr lang="es-MX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12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45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083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48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26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873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22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1977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425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98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Costos</a:t>
            </a:r>
            <a:endParaRPr lang="es-MX" dirty="0"/>
          </a:p>
        </p:txBody>
      </p:sp>
      <p:sp>
        <p:nvSpPr>
          <p:cNvPr id="5" name="CuadroTexto 4"/>
          <p:cNvSpPr txBox="1"/>
          <p:nvPr/>
        </p:nvSpPr>
        <p:spPr>
          <a:xfrm>
            <a:off x="4204021" y="6427545"/>
            <a:ext cx="26632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Dos meses gratis</a:t>
            </a:r>
            <a:endParaRPr lang="es-MX" sz="2400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8" name="Marcador de conteni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9417884"/>
              </p:ext>
            </p:extLst>
          </p:nvPr>
        </p:nvGraphicFramePr>
        <p:xfrm>
          <a:off x="1562963" y="2273647"/>
          <a:ext cx="7945392" cy="4104575"/>
        </p:xfrm>
        <a:graphic>
          <a:graphicData uri="http://schemas.openxmlformats.org/drawingml/2006/table">
            <a:tbl>
              <a:tblPr/>
              <a:tblGrid>
                <a:gridCol w="958720">
                  <a:extLst>
                    <a:ext uri="{9D8B030D-6E8A-4147-A177-3AD203B41FA5}">
                      <a16:colId xmlns:a16="http://schemas.microsoft.com/office/drawing/2014/main" val="2469435205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3576120897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833714104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1352056402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2466753112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290293058"/>
                    </a:ext>
                  </a:extLst>
                </a:gridCol>
                <a:gridCol w="1234352">
                  <a:extLst>
                    <a:ext uri="{9D8B030D-6E8A-4147-A177-3AD203B41FA5}">
                      <a16:colId xmlns:a16="http://schemas.microsoft.com/office/drawing/2014/main" val="3449542347"/>
                    </a:ext>
                  </a:extLst>
                </a:gridCol>
                <a:gridCol w="958720">
                  <a:extLst>
                    <a:ext uri="{9D8B030D-6E8A-4147-A177-3AD203B41FA5}">
                      <a16:colId xmlns:a16="http://schemas.microsoft.com/office/drawing/2014/main" val="4114569086"/>
                    </a:ext>
                  </a:extLst>
                </a:gridCol>
              </a:tblGrid>
              <a:tr h="233215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Nosotros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Competencia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3328286"/>
                  </a:ext>
                </a:extLst>
              </a:tr>
              <a:tr h="23321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Contenido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Cabofind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CaboMapp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5307375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 de contacto, ubicación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1066566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Redes sociales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46436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Caracteristicas del negocio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2911557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Servicios del negocio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200" b="0" i="0" u="none" strike="noStrike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02226817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Descripcion del negocio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746302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Galeria de imágenes 10 imágenes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930256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App (Playstore y Appstore)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555616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Página web (65% terminada)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196331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Idioma español e inglés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Solo inglés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4249462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 </a:t>
                      </a:r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publicaciones al mes(sin diseño)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2035434"/>
                  </a:ext>
                </a:extLst>
              </a:tr>
              <a:tr h="24487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 video de maximo 60 segundos en publicacion (Opcional)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✔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5797930"/>
                  </a:ext>
                </a:extLst>
              </a:tr>
              <a:tr h="233215">
                <a:tc gridSpan="5">
                  <a:txBody>
                    <a:bodyPr/>
                    <a:lstStyle/>
                    <a:p>
                      <a:pPr algn="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Precios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1,500.00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?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5869789"/>
                  </a:ext>
                </a:extLst>
              </a:tr>
              <a:tr h="23321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Publicacion extra (Despues de usar las del mes)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300.00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 diseño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8556034"/>
                  </a:ext>
                </a:extLst>
              </a:tr>
              <a:tr h="233215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Publicacion extra (Despues de usar las del mes)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</a:t>
                      </a:r>
                      <a:r>
                        <a:rPr lang="es-MX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800 </a:t>
                      </a:r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con diseño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9868322"/>
                  </a:ext>
                </a:extLst>
              </a:tr>
              <a:tr h="244875">
                <a:tc gridSpan="4"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Sesion de fotos y grabacion del negocio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s-MX" sz="1200" b="0" i="0" u="none" strike="noStrike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El precio se estima de acuerdo a la necesidad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890823"/>
                  </a:ext>
                </a:extLst>
              </a:tr>
            </a:tbl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6517294" y="449987"/>
            <a:ext cx="4047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>
                <a:solidFill>
                  <a:schemeClr val="bg1"/>
                </a:solidFill>
              </a:rPr>
              <a:t>No obligamos a nuestros clientes a pagar los diseños(edición de video e imagen), nuestros clientes pueden proporcionarnos(en caso de tener) todo su contenido sin ningún problema.</a:t>
            </a:r>
            <a:endParaRPr lang="es-MX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682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</a:t>
            </a:r>
            <a:r>
              <a:rPr lang="es-MX" dirty="0" err="1" smtClean="0"/>
              <a:t>Cabofind</a:t>
            </a:r>
            <a:r>
              <a:rPr lang="es-MX" dirty="0" smtClean="0"/>
              <a:t> 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 smtClean="0"/>
              <a:t>La finalidad de </a:t>
            </a:r>
            <a:r>
              <a:rPr lang="es-MX" dirty="0" err="1"/>
              <a:t>C</a:t>
            </a:r>
            <a:r>
              <a:rPr lang="es-MX" dirty="0" err="1" smtClean="0"/>
              <a:t>abofind</a:t>
            </a:r>
            <a:r>
              <a:rPr lang="es-MX" dirty="0" smtClean="0"/>
              <a:t> es que el usuario pueda tener acceso fácil y rápido a los diversos negocios del municipio por medio de la aplicación, la cual recopilara la información básica y actualizada (ubicación, contactos, redes </a:t>
            </a:r>
            <a:r>
              <a:rPr lang="es-MX" dirty="0" err="1" smtClean="0"/>
              <a:t>sociales,etc</a:t>
            </a:r>
            <a:r>
              <a:rPr lang="es-MX" dirty="0" smtClean="0"/>
              <a:t>.) todo en un solo lugar.</a:t>
            </a:r>
          </a:p>
          <a:p>
            <a:pPr marL="0" indent="0">
              <a:buNone/>
            </a:pPr>
            <a:r>
              <a:rPr lang="es-MX" dirty="0" smtClean="0"/>
              <a:t>Podrán obtenerla  fácilmente a través de la tienda de su dispositivo(</a:t>
            </a:r>
            <a:r>
              <a:rPr lang="es-MX" dirty="0" err="1"/>
              <a:t>P</a:t>
            </a:r>
            <a:r>
              <a:rPr lang="es-MX" dirty="0" err="1" smtClean="0"/>
              <a:t>laystore</a:t>
            </a:r>
            <a:r>
              <a:rPr lang="es-MX" dirty="0" smtClean="0"/>
              <a:t>, </a:t>
            </a:r>
            <a:r>
              <a:rPr lang="es-MX" dirty="0" err="1"/>
              <a:t>A</a:t>
            </a:r>
            <a:r>
              <a:rPr lang="es-MX" dirty="0" err="1" smtClean="0"/>
              <a:t>ppstore</a:t>
            </a:r>
            <a:r>
              <a:rPr lang="es-MX" dirty="0" smtClean="0"/>
              <a:t>)</a:t>
            </a:r>
          </a:p>
          <a:p>
            <a:pPr marL="0" indent="0">
              <a:buNone/>
            </a:pPr>
            <a:r>
              <a:rPr lang="es-MX" dirty="0" smtClean="0"/>
              <a:t>Disponible en Android ahora.</a:t>
            </a:r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216500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Estrategias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1754011"/>
          </a:xfrm>
        </p:spPr>
        <p:txBody>
          <a:bodyPr/>
          <a:lstStyle/>
          <a:p>
            <a:pPr marL="0" indent="0">
              <a:buNone/>
            </a:pPr>
            <a:r>
              <a:rPr lang="es-MX" dirty="0" smtClean="0"/>
              <a:t>Gracias a nuestras alianzas con distintas páginas de Facebook, personal de marketing</a:t>
            </a:r>
            <a:r>
              <a:rPr lang="es-MX" dirty="0"/>
              <a:t> </a:t>
            </a:r>
            <a:r>
              <a:rPr lang="es-MX" dirty="0" smtClean="0"/>
              <a:t>y diseñadores gráficos, lograremos impulsar la plataforma de manera exponencial, logrando que tenga un alcance tanto a nivel </a:t>
            </a:r>
            <a:r>
              <a:rPr lang="es-MX" dirty="0" smtClean="0"/>
              <a:t>local </a:t>
            </a:r>
            <a:r>
              <a:rPr lang="es-MX" dirty="0" smtClean="0"/>
              <a:t>a </a:t>
            </a:r>
            <a:r>
              <a:rPr lang="es-MX" dirty="0" smtClean="0"/>
              <a:t>internacional gracias a las redes sociales.</a:t>
            </a:r>
            <a:endParaRPr lang="es-MX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486" y="3848421"/>
            <a:ext cx="4584347" cy="2577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3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Mejoras y actualizaciones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1754011"/>
          </a:xfrm>
        </p:spPr>
        <p:txBody>
          <a:bodyPr/>
          <a:lstStyle/>
          <a:p>
            <a:pPr marL="0" indent="0">
              <a:buNone/>
            </a:pPr>
            <a:r>
              <a:rPr lang="es-MX" dirty="0" smtClean="0"/>
              <a:t>Estamos a disposición de escuchar a nuestros clientes para mejorar la plataforma.</a:t>
            </a:r>
          </a:p>
          <a:p>
            <a:pPr marL="0" indent="0">
              <a:buNone/>
            </a:pPr>
            <a:r>
              <a:rPr lang="es-MX" dirty="0"/>
              <a:t>C</a:t>
            </a:r>
            <a:r>
              <a:rPr lang="es-MX" dirty="0" smtClean="0"/>
              <a:t>on el transcurso del tiempo seguiremos incorporando actualizaciones, mejoras en diseños, en seguridad, etc.</a:t>
            </a:r>
          </a:p>
        </p:txBody>
      </p:sp>
      <p:pic>
        <p:nvPicPr>
          <p:cNvPr id="2050" name="Picture 2" descr="Resultado de imagen para update ap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310" y="4108003"/>
            <a:ext cx="6096353" cy="2344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1356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Porque el diseño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45176" y="2603500"/>
            <a:ext cx="8825659" cy="1754011"/>
          </a:xfrm>
        </p:spPr>
        <p:txBody>
          <a:bodyPr/>
          <a:lstStyle/>
          <a:p>
            <a:pPr marL="0" indent="0">
              <a:buNone/>
            </a:pPr>
            <a:r>
              <a:rPr lang="es-MX" dirty="0" smtClean="0"/>
              <a:t>La idea es lograr que con </a:t>
            </a:r>
            <a:r>
              <a:rPr lang="es-MX" dirty="0" smtClean="0"/>
              <a:t>un numero corto de </a:t>
            </a:r>
            <a:r>
              <a:rPr lang="es-MX" dirty="0" smtClean="0"/>
              <a:t>pulsaciones </a:t>
            </a:r>
            <a:r>
              <a:rPr lang="es-MX" dirty="0" smtClean="0"/>
              <a:t>de botones, obtengan la información que buscan, </a:t>
            </a:r>
            <a:r>
              <a:rPr lang="es-MX" dirty="0" smtClean="0"/>
              <a:t>simple y eficaz.</a:t>
            </a:r>
            <a:endParaRPr lang="es-MX" dirty="0" smtClean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140" y="3260515"/>
            <a:ext cx="5335038" cy="2618951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232216" y="6016657"/>
            <a:ext cx="8606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dirty="0" smtClean="0">
                <a:solidFill>
                  <a:srgbClr val="FF0000"/>
                </a:solidFill>
              </a:rPr>
              <a:t>A continuación </a:t>
            </a:r>
            <a:r>
              <a:rPr lang="es-MX" sz="2400" b="1" dirty="0">
                <a:solidFill>
                  <a:srgbClr val="FF0000"/>
                </a:solidFill>
              </a:rPr>
              <a:t>d</a:t>
            </a:r>
            <a:r>
              <a:rPr lang="es-MX" sz="2400" b="1" dirty="0" smtClean="0">
                <a:solidFill>
                  <a:srgbClr val="FF0000"/>
                </a:solidFill>
              </a:rPr>
              <a:t>iseño actual de la aplicación </a:t>
            </a:r>
            <a:r>
              <a:rPr lang="es-MX" sz="2400" b="1" dirty="0" err="1" smtClean="0">
                <a:solidFill>
                  <a:srgbClr val="FF0000"/>
                </a:solidFill>
              </a:rPr>
              <a:t>Cabofind</a:t>
            </a:r>
            <a:endParaRPr lang="es-MX" sz="2400" b="1" dirty="0" smtClean="0">
              <a:solidFill>
                <a:srgbClr val="FF0000"/>
              </a:solidFill>
            </a:endParaRPr>
          </a:p>
          <a:p>
            <a:r>
              <a:rPr lang="es-MX" sz="2400" b="1" dirty="0" smtClean="0">
                <a:solidFill>
                  <a:srgbClr val="FF0000"/>
                </a:solidFill>
              </a:rPr>
              <a:t>La </a:t>
            </a:r>
            <a:r>
              <a:rPr lang="es-MX" sz="2400" b="1" dirty="0" smtClean="0">
                <a:solidFill>
                  <a:srgbClr val="FF0000"/>
                </a:solidFill>
              </a:rPr>
              <a:t>siguiente información mostrada </a:t>
            </a:r>
            <a:r>
              <a:rPr lang="es-MX" sz="2400" b="1" dirty="0" smtClean="0">
                <a:solidFill>
                  <a:srgbClr val="FF0000"/>
                </a:solidFill>
              </a:rPr>
              <a:t>es real (29/AGO/19)</a:t>
            </a:r>
            <a:endParaRPr lang="es-MX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612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508" y="457079"/>
            <a:ext cx="6858000" cy="636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13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8741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102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013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392883" y="62125"/>
            <a:ext cx="3672059" cy="394954"/>
          </a:xfrm>
        </p:spPr>
        <p:txBody>
          <a:bodyPr/>
          <a:lstStyle/>
          <a:p>
            <a:r>
              <a:rPr lang="es-MX" dirty="0" smtClean="0">
                <a:solidFill>
                  <a:schemeClr val="tx1"/>
                </a:solidFill>
              </a:rPr>
              <a:t>Vista principal</a:t>
            </a:r>
            <a:endParaRPr lang="es-MX" dirty="0">
              <a:solidFill>
                <a:schemeClr val="tx1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4341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Sala de reuniones 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a de reuniones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a de reuniones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678</TotalTime>
  <Words>417</Words>
  <Application>Microsoft Office PowerPoint</Application>
  <PresentationFormat>Panorámica</PresentationFormat>
  <Paragraphs>76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 3</vt:lpstr>
      <vt:lpstr>Sala de reuniones Ion</vt:lpstr>
      <vt:lpstr>Cabofind</vt:lpstr>
      <vt:lpstr>Por que Cabofind ?</vt:lpstr>
      <vt:lpstr>Estrategias</vt:lpstr>
      <vt:lpstr>Mejoras y actualizaciones</vt:lpstr>
      <vt:lpstr>Porque el diseño</vt:lpstr>
      <vt:lpstr>Vista principal</vt:lpstr>
      <vt:lpstr>Vista principal</vt:lpstr>
      <vt:lpstr>Vista principal</vt:lpstr>
      <vt:lpstr>Vista principal</vt:lpstr>
      <vt:lpstr>Vsta principal</vt:lpstr>
      <vt:lpstr>Vista principal</vt:lpstr>
      <vt:lpstr>Vista principal</vt:lpstr>
      <vt:lpstr>Vista principal</vt:lpstr>
      <vt:lpstr>Vista principal</vt:lpstr>
      <vt:lpstr>Vista principal</vt:lpstr>
      <vt:lpstr>Vista principal</vt:lpstr>
      <vt:lpstr>Vista principal</vt:lpstr>
      <vt:lpstr>Costos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Pandemonium</dc:creator>
  <cp:lastModifiedBy>Pandemonium</cp:lastModifiedBy>
  <cp:revision>31</cp:revision>
  <dcterms:created xsi:type="dcterms:W3CDTF">2019-06-28T04:22:11Z</dcterms:created>
  <dcterms:modified xsi:type="dcterms:W3CDTF">2019-08-30T02:10:51Z</dcterms:modified>
</cp:coreProperties>
</file>

<file path=docProps/thumbnail.jpeg>
</file>